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75" r:id="rId6"/>
    <p:sldId id="265" r:id="rId7"/>
    <p:sldId id="270" r:id="rId8"/>
    <p:sldId id="261" r:id="rId9"/>
    <p:sldId id="282" r:id="rId10"/>
    <p:sldId id="266" r:id="rId11"/>
    <p:sldId id="271" r:id="rId12"/>
    <p:sldId id="260" r:id="rId13"/>
    <p:sldId id="277" r:id="rId14"/>
    <p:sldId id="283" r:id="rId15"/>
    <p:sldId id="267" r:id="rId16"/>
    <p:sldId id="284" r:id="rId17"/>
    <p:sldId id="273" r:id="rId18"/>
    <p:sldId id="263" r:id="rId19"/>
    <p:sldId id="285" r:id="rId20"/>
    <p:sldId id="269" r:id="rId21"/>
    <p:sldId id="264" r:id="rId22"/>
    <p:sldId id="292" r:id="rId23"/>
    <p:sldId id="280" r:id="rId24"/>
    <p:sldId id="286" r:id="rId25"/>
    <p:sldId id="287" r:id="rId26"/>
    <p:sldId id="288" r:id="rId27"/>
    <p:sldId id="289" r:id="rId28"/>
    <p:sldId id="290" r:id="rId29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46757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74815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9481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6954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5229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3507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689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953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68306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116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45428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A6E31-9C49-4375-AD98-36E6AFEA236F}" type="datetimeFigureOut">
              <a:rPr lang="es-CL" smtClean="0"/>
              <a:t>24-05-2021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96078F-E653-49B9-9855-12FE6E55209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8284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736069" y="488255"/>
            <a:ext cx="851707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        </a:t>
            </a:r>
            <a:r>
              <a:rPr lang="es-ES" sz="4800" b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   Obras de artes </a:t>
            </a:r>
          </a:p>
          <a:p>
            <a:pPr algn="ctr"/>
            <a:r>
              <a:rPr lang="es-ES" sz="4800" b="1" dirty="0" smtClean="0">
                <a:solidFill>
                  <a:schemeClr val="accent4">
                    <a:lumMod val="75000"/>
                  </a:schemeClr>
                </a:solidFill>
                <a:latin typeface="Algerian" panose="04020705040A02060702" pitchFamily="82" charset="0"/>
              </a:rPr>
              <a:t>Combate Naval de Iquique</a:t>
            </a:r>
            <a:endParaRPr lang="es-CL" sz="4800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1026" name="Picture 2" descr="Pin on Manualidades y hazlo tú mism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24" y="0"/>
            <a:ext cx="12299324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898006" y="118923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sz="4000" b="1" dirty="0">
                <a:solidFill>
                  <a:srgbClr val="0070C0"/>
                </a:solidFill>
                <a:latin typeface="Algerian" panose="04020705040A02060702" pitchFamily="82" charset="0"/>
              </a:rPr>
              <a:t>Obras de artes </a:t>
            </a:r>
          </a:p>
          <a:p>
            <a:pPr algn="ctr"/>
            <a:r>
              <a:rPr lang="es-ES" sz="4000" b="1" dirty="0">
                <a:solidFill>
                  <a:srgbClr val="0070C0"/>
                </a:solidFill>
                <a:latin typeface="Algerian" panose="04020705040A02060702" pitchFamily="82" charset="0"/>
              </a:rPr>
              <a:t>Combate Naval de Iquique</a:t>
            </a:r>
            <a:endParaRPr lang="es-CL" sz="4000" b="1" dirty="0">
              <a:solidFill>
                <a:srgbClr val="0070C0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62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4" descr="Diseño de fondo de mar de dibujos animados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591550" y="603995"/>
            <a:ext cx="4438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Lucas Gajardo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1995">
            <a:off x="826362" y="786712"/>
            <a:ext cx="7777025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4373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 ideas de Fondos de mar | fondo de mar, fondo marino, mar anim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63401" y="546815"/>
            <a:ext cx="401103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Renato Gonzalez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5316">
            <a:off x="2704002" y="1169382"/>
            <a:ext cx="8371268" cy="53460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27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2" descr="Imágenes de Mar | Vectores, fotos de stock y PSD gratu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9"/>
            <a:ext cx="12192000" cy="6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 flipH="1">
            <a:off x="8062175" y="365125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Renatta González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9967">
            <a:off x="1000185" y="1161229"/>
            <a:ext cx="8408831" cy="47700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993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ES DIBUJOS ANIMADOS FONDO DEL MAR - Ima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2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8520" y="441102"/>
            <a:ext cx="4743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Simón Hueraman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4650">
            <a:off x="2660207" y="790752"/>
            <a:ext cx="7459062" cy="51494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0770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fondo submarino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7848978" y="347729"/>
            <a:ext cx="42210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atin typeface="Baskerville Old Face" panose="02020602080505020303" pitchFamily="18" charset="0"/>
              </a:rPr>
              <a:t>Francisca Jiménez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92901">
            <a:off x="2744353" y="-549995"/>
            <a:ext cx="5234759" cy="7957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141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Picture 4" descr="Diseño de fondo de mar de dibujos animados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023" y="1106313"/>
            <a:ext cx="7941470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Rectángulo 6"/>
          <p:cNvSpPr/>
          <p:nvPr/>
        </p:nvSpPr>
        <p:spPr>
          <a:xfrm>
            <a:off x="344569" y="385169"/>
            <a:ext cx="33473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atin typeface="Baskerville Old Face" panose="02020602080505020303" pitchFamily="18" charset="0"/>
              </a:rPr>
              <a:t>Catalina Leiva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67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fondo submarino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9893">
            <a:off x="1448655" y="1312441"/>
            <a:ext cx="7902577" cy="49578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385796" y="617044"/>
            <a:ext cx="44726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atin typeface="Baskerville Old Face" panose="02020602080505020303" pitchFamily="18" charset="0"/>
              </a:rPr>
              <a:t>Benicio Mardones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658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 ideas de Fondos de mar | fondo de mar, fondo marino, mar anim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40661" y="462497"/>
            <a:ext cx="37064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atin typeface="Baskerville Old Face" panose="02020602080505020303" pitchFamily="18" charset="0"/>
              </a:rPr>
              <a:t>Vicente Merino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39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ágenes de Mar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9"/>
            <a:ext cx="12192000" cy="6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8213026" y="482690"/>
            <a:ext cx="39789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atin typeface="Baskerville Old Face" panose="02020602080505020303" pitchFamily="18" charset="0"/>
              </a:rPr>
              <a:t>Matilda Monroy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945">
            <a:off x="721216" y="665586"/>
            <a:ext cx="7491809" cy="55561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8854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fondo submarino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3035">
            <a:off x="696332" y="1130170"/>
            <a:ext cx="8671085" cy="52643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Rectángulo 4"/>
          <p:cNvSpPr/>
          <p:nvPr/>
        </p:nvSpPr>
        <p:spPr>
          <a:xfrm>
            <a:off x="7663798" y="552649"/>
            <a:ext cx="427552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400" b="1" dirty="0">
                <a:latin typeface="Baskerville Old Face" panose="02020602080505020303" pitchFamily="18" charset="0"/>
              </a:rPr>
              <a:t>Trinidad Morales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32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8" name="Picture 4" descr="Diseño de fondo de mar de dibujos animados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7598535" y="245328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latin typeface="Baskerville Old Face" panose="02020602080505020303" pitchFamily="18" charset="0"/>
              </a:rPr>
              <a:t>Amaro Alarcón</a:t>
            </a:r>
            <a:endParaRPr lang="es-CL" sz="4800" b="1" dirty="0">
              <a:latin typeface="Baskerville Old Face" panose="0202060208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275">
            <a:off x="445549" y="1319801"/>
            <a:ext cx="7657241" cy="43592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Rectángulo 5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s-CL" b="1" dirty="0">
              <a:solidFill>
                <a:schemeClr val="accent4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0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4" descr="Diseño de fondo de mar de dibujos animados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06062" y="375147"/>
            <a:ext cx="36936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Dante Moyano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882" y="1027906"/>
            <a:ext cx="7979760" cy="55958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9467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ágenes de Mar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1972" y="528034"/>
            <a:ext cx="42530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Cristóbal Paredes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3760">
            <a:off x="4256866" y="870697"/>
            <a:ext cx="7254441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47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ES DIBUJOS ANIMADOS FONDO DEL MAR - Ima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83952" y="536083"/>
            <a:ext cx="4030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ell MT" panose="02020503060305020303" pitchFamily="18" charset="0"/>
              </a:rPr>
              <a:t>Florencia Pérez</a:t>
            </a:r>
            <a:endParaRPr lang="es-CL" sz="4400" b="1" dirty="0">
              <a:latin typeface="Bell MT" panose="020205030603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51" y="1188845"/>
            <a:ext cx="8757634" cy="52191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4657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ES DIBUJOS ANIMADOS FONDO DEL MAR - Ima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7637172" y="386366"/>
            <a:ext cx="43685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Benjamín Ramírez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2165">
            <a:off x="603359" y="762308"/>
            <a:ext cx="7265633" cy="5436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2816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fondo submarino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96214" y="515155"/>
            <a:ext cx="37353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Sebastián Rivas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1095">
            <a:off x="3483243" y="884144"/>
            <a:ext cx="7421082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7304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Diseño de fondo de mar de dibujos animados | Vector Prem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8667482" y="515155"/>
            <a:ext cx="3052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José Manuel Rodríguez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1807">
            <a:off x="911618" y="467970"/>
            <a:ext cx="7567637" cy="57504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593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 ideas de Fondos de mar | fondo de mar, fondo marino, mar anim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643944" y="914400"/>
            <a:ext cx="3180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Emma Rojas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072">
            <a:off x="3237011" y="1308624"/>
            <a:ext cx="8183090" cy="57719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653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ágenes de Mar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9"/>
            <a:ext cx="12192000" cy="6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144000" y="1056068"/>
            <a:ext cx="26404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Elena Silva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4805">
            <a:off x="507158" y="1293781"/>
            <a:ext cx="8537023" cy="44927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90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NES DIBUJOS ANIMADOS FONDO DEL MAR - Ima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321971" y="502277"/>
            <a:ext cx="27045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Emma Valenzuela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3843">
            <a:off x="3541941" y="1107957"/>
            <a:ext cx="8020814" cy="5143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3533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5 ideas de Fondos de mar | fondo de mar, fondo marino, mar anim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800100" y="781050"/>
            <a:ext cx="561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Rafaella Avendaño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4540">
            <a:off x="2020484" y="1538071"/>
            <a:ext cx="8963796" cy="4591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58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9538" y="2369741"/>
            <a:ext cx="4352925" cy="3264693"/>
          </a:xfrm>
        </p:spPr>
      </p:pic>
      <p:pic>
        <p:nvPicPr>
          <p:cNvPr id="4098" name="Picture 2" descr="Imágenes de Mar | Vectores, fotos de stock y PSD gratuit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69"/>
            <a:ext cx="12192000" cy="6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8020050" y="365125"/>
            <a:ext cx="3752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Federico Ballart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2499">
            <a:off x="890338" y="1095501"/>
            <a:ext cx="7753902" cy="529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8418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NES DIBUJOS ANIMADOS FONDO DEL MAR - Imag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88533" y="451897"/>
            <a:ext cx="41761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José Tomas Bello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7568">
            <a:off x="2218520" y="1039256"/>
            <a:ext cx="9095042" cy="49840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4820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4" descr="Diseño de fondo de mar de dibujos animados | Vector Premi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73418" y="587680"/>
            <a:ext cx="446308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Cristóbal Carrasco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12822">
            <a:off x="4023668" y="-1196048"/>
            <a:ext cx="4965892" cy="94343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362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5 ideas de Fondos de mar | fondo de mar, fondo marino, mar anim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842963" y="494763"/>
            <a:ext cx="41338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Florencia Cortes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2468">
            <a:off x="766502" y="985415"/>
            <a:ext cx="8306339" cy="53930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1255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ágenes de Mar | Vectores, fotos de stock y PSD gratui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21545" y="389854"/>
            <a:ext cx="4629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Agustín Ellicker 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47544">
            <a:off x="2621571" y="768925"/>
            <a:ext cx="8012285" cy="53495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748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ector fondo submarino | Vector Gra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87897" y="533668"/>
            <a:ext cx="34480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smtClean="0">
                <a:latin typeface="Baskerville Old Face" panose="02020602080505020303" pitchFamily="18" charset="0"/>
              </a:rPr>
              <a:t>Dante Ferarri</a:t>
            </a:r>
            <a:endParaRPr lang="es-CL" sz="4400" b="1" dirty="0">
              <a:latin typeface="Baskerville Old Face" panose="02020602080505020303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41142">
            <a:off x="4632771" y="-857046"/>
            <a:ext cx="4822175" cy="85720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4082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71</Words>
  <Application>Microsoft Office PowerPoint</Application>
  <PresentationFormat>Panorámica</PresentationFormat>
  <Paragraphs>31</Paragraphs>
  <Slides>28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5" baseType="lpstr">
      <vt:lpstr>Algerian</vt:lpstr>
      <vt:lpstr>Arial</vt:lpstr>
      <vt:lpstr>Baskerville Old Face</vt:lpstr>
      <vt:lpstr>Bell MT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31</cp:revision>
  <dcterms:created xsi:type="dcterms:W3CDTF">2021-05-19T23:00:27Z</dcterms:created>
  <dcterms:modified xsi:type="dcterms:W3CDTF">2021-05-24T21:25:20Z</dcterms:modified>
</cp:coreProperties>
</file>